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61" r:id="rId4"/>
    <p:sldId id="263" r:id="rId5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6" autoAdjust="0"/>
    <p:restoredTop sz="94660"/>
  </p:normalViewPr>
  <p:slideViewPr>
    <p:cSldViewPr snapToGrid="0">
      <p:cViewPr varScale="1">
        <p:scale>
          <a:sx n="65" d="100"/>
          <a:sy n="65" d="100"/>
        </p:scale>
        <p:origin x="710" y="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473A52-A027-4585-914F-7D5E7A1F05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5A7A59E4-0549-48ED-B137-7F0A7FAA83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F420ED9-519C-4524-B2B2-ADE6FE846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5169D-8E7B-4FAA-94E9-D9268489F883}" type="datetimeFigureOut">
              <a:rPr lang="da-DK" smtClean="0"/>
              <a:t>18-06-2019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0D216DA-AE94-4E9E-AAC6-A820B3AEC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0D48D17-513B-4199-950F-1168D4A03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A4726-08AB-4894-AC2B-92BB63F0584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34425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A5669E-27F9-43CA-9E2B-81F86D9AB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56548C3A-2A10-497E-A971-432B35DECB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F57E917-7C3B-4AFD-B699-BEB610DE6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5169D-8E7B-4FAA-94E9-D9268489F883}" type="datetimeFigureOut">
              <a:rPr lang="da-DK" smtClean="0"/>
              <a:t>18-06-2019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F008935-9313-4296-8EB7-B1E3A2D2F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587EDE4-B939-4E97-9947-323D25E02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A4726-08AB-4894-AC2B-92BB63F0584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90872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DD760907-A695-4973-BCA2-46D428C753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03899EB5-E05B-403C-A1A8-1D581997FE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FB95788-71B4-4E04-9283-972A6F485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5169D-8E7B-4FAA-94E9-D9268489F883}" type="datetimeFigureOut">
              <a:rPr lang="da-DK" smtClean="0"/>
              <a:t>18-06-2019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2603DFB-D36C-4834-8556-7DDDBBD7F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39E2FE2-1E90-4AC2-83E7-BFBCEAF87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A4726-08AB-4894-AC2B-92BB63F0584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36882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6B132C-06BC-4337-A408-D266E859C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766E74C-08E4-4996-8E51-88CD212A2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8293D41-91DC-46C6-B9E5-382ECD7C6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5169D-8E7B-4FAA-94E9-D9268489F883}" type="datetimeFigureOut">
              <a:rPr lang="da-DK" smtClean="0"/>
              <a:t>18-06-2019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E448DE0-D97C-43DA-851A-5420808F2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7A17A12-0DCD-40A4-A850-D8A2B1D38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A4726-08AB-4894-AC2B-92BB63F0584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86548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349120-2875-4D56-B853-E48F7139E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6A6CEC39-865D-41BC-9936-72F5DE650D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C7E3FEE-1E26-4020-AD54-0EE740CB1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5169D-8E7B-4FAA-94E9-D9268489F883}" type="datetimeFigureOut">
              <a:rPr lang="da-DK" smtClean="0"/>
              <a:t>18-06-2019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FF51220-555A-4229-A408-285844AF0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CE4A06B-C003-44F8-B50E-15508DC39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A4726-08AB-4894-AC2B-92BB63F0584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69158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D3953A-3E68-476A-9A95-A3E0F2680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1106BAC-5BD8-4514-B679-4CA8899498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CAA7402E-58FA-491A-9F4A-1EBAF3806E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3F313F3C-2EC4-4959-8F3B-92C4B40A2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5169D-8E7B-4FAA-94E9-D9268489F883}" type="datetimeFigureOut">
              <a:rPr lang="da-DK" smtClean="0"/>
              <a:t>18-06-2019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4E1BF131-1541-42D5-9B4C-66BE29A44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F58F16C3-EC52-448B-A763-8FDFDE9B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A4726-08AB-4894-AC2B-92BB63F0584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94761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E10C19-039D-4EF2-83BD-503301B96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8AA92FD5-2E98-4FF3-A789-63B8D3D576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4274CF62-53A9-40B3-AF4B-5239FCEB18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DF45CE30-6158-47FD-B1D3-FCF1D01DCB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7490EDF0-7830-4981-B486-2962541CBD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DCDC4F94-4EF6-4BE1-9A5B-3BE141C2F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5169D-8E7B-4FAA-94E9-D9268489F883}" type="datetimeFigureOut">
              <a:rPr lang="da-DK" smtClean="0"/>
              <a:t>18-06-2019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68868395-FDA4-49B6-950D-A93DF911F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2E136C41-1D9F-459E-AAB1-E83688F5D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A4726-08AB-4894-AC2B-92BB63F0584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03384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FBEB35-29D3-4265-9829-A83BE2FE7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AAD82C31-2590-42E5-BD58-795CF7A2C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5169D-8E7B-4FAA-94E9-D9268489F883}" type="datetimeFigureOut">
              <a:rPr lang="da-DK" smtClean="0"/>
              <a:t>18-06-2019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DE2A03AC-F478-466E-928F-F186E62FE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FE941EDE-8820-4807-89F0-269F7EAC0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A4726-08AB-4894-AC2B-92BB63F0584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44768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97AC6627-60E0-4D20-9CCC-88AFC315C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5169D-8E7B-4FAA-94E9-D9268489F883}" type="datetimeFigureOut">
              <a:rPr lang="da-DK" smtClean="0"/>
              <a:t>18-06-2019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9C17ADCC-A1BB-44C6-A3CF-9CAE2E2AB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B72560D5-2FBD-4A75-AD09-84A98A54B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A4726-08AB-4894-AC2B-92BB63F0584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11182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ECED58-9551-43A4-89BE-F72F2CE9E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3F215BA-8A95-4042-8E91-67537D3AA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A131F32B-E027-44FA-8440-2482001CE9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A42A40EE-75BA-48DC-9E6B-1BB9C83A1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5169D-8E7B-4FAA-94E9-D9268489F883}" type="datetimeFigureOut">
              <a:rPr lang="da-DK" smtClean="0"/>
              <a:t>18-06-2019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ED7CFDF-04FF-4ED2-8C5A-000508C1D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F68DD0DC-A2FB-4BCA-B540-77F5AF453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A4726-08AB-4894-AC2B-92BB63F0584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38834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E09BAD-0F95-469F-BDF8-5CCDA8509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A57C7D93-1E5E-4C1E-979B-DD186E120A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7ED4F5D3-9CA7-4499-81B7-E8E7EE2D89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FC92F0D9-1DFA-4156-8A79-85CFC1BA7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5169D-8E7B-4FAA-94E9-D9268489F883}" type="datetimeFigureOut">
              <a:rPr lang="da-DK" smtClean="0"/>
              <a:t>18-06-2019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BC1A01D1-B148-4FF3-B8E8-F3BB3EA06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0B52391-076F-4931-B875-704595D44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A4726-08AB-4894-AC2B-92BB63F0584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56074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2CB31459-CDAD-4DB6-AC88-F617E95EE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F9275ABB-115E-4746-B9A6-715A59349D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E2BA021-2CAC-4EFA-98C7-DCB23E3B12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5169D-8E7B-4FAA-94E9-D9268489F883}" type="datetimeFigureOut">
              <a:rPr lang="da-DK" smtClean="0"/>
              <a:t>18-06-2019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2F7A327-8533-41B9-859D-354C748826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AE784FC-7F79-46A1-8C49-2C982E8475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A4726-08AB-4894-AC2B-92BB63F0584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08501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9FEA45C6-F821-4E01-B225-B9C8B9B9DEA9}"/>
              </a:ext>
            </a:extLst>
          </p:cNvPr>
          <p:cNvSpPr/>
          <p:nvPr/>
        </p:nvSpPr>
        <p:spPr>
          <a:xfrm>
            <a:off x="697523" y="433754"/>
            <a:ext cx="10931769" cy="5926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000" b="1" dirty="0"/>
              <a:t>Varsling: Tirsdag den </a:t>
            </a:r>
            <a:r>
              <a:rPr lang="da-DK" sz="4000" b="1"/>
              <a:t>25. </a:t>
            </a:r>
            <a:r>
              <a:rPr lang="da-DK" sz="4000" b="1" dirty="0"/>
              <a:t>juni afspærres </a:t>
            </a:r>
            <a:r>
              <a:rPr lang="da-DK" sz="4000" b="1" dirty="0" err="1"/>
              <a:t>Margretheholmsvej</a:t>
            </a:r>
            <a:r>
              <a:rPr lang="da-DK" sz="4000" b="1" dirty="0"/>
              <a:t> mellem kl. 7 og 16 mens der anlægges et bump på vejen.</a:t>
            </a:r>
          </a:p>
          <a:p>
            <a:pPr algn="ctr"/>
            <a:endParaRPr lang="da-DK" sz="2800" dirty="0"/>
          </a:p>
          <a:p>
            <a:pPr algn="ctr"/>
            <a:endParaRPr lang="da-DK" sz="2800" dirty="0"/>
          </a:p>
          <a:p>
            <a:pPr algn="ctr"/>
            <a:r>
              <a:rPr lang="da-DK" sz="2000" dirty="0"/>
              <a:t>I perioden vil det være muligt for biler i parkeringshuset at komme ind og ud gennem den port, der er nærmest indgangen til Margretheholmen. Der vil også være adgang til den yderste </a:t>
            </a:r>
            <a:r>
              <a:rPr lang="da-DK" sz="2000" dirty="0" err="1"/>
              <a:t>grusparkeringsplads</a:t>
            </a:r>
            <a:r>
              <a:rPr lang="da-DK" sz="2000" dirty="0"/>
              <a:t>.</a:t>
            </a:r>
          </a:p>
          <a:p>
            <a:pPr algn="ctr"/>
            <a:endParaRPr lang="da-DK" sz="2000" dirty="0"/>
          </a:p>
          <a:p>
            <a:pPr algn="ctr"/>
            <a:r>
              <a:rPr lang="da-DK" sz="2000" dirty="0"/>
              <a:t>Kontakt venligst din ejerforening såfremt du har spørgsmål til projektet</a:t>
            </a:r>
          </a:p>
        </p:txBody>
      </p:sp>
    </p:spTree>
    <p:extLst>
      <p:ext uri="{BB962C8B-B14F-4D97-AF65-F5344CB8AC3E}">
        <p14:creationId xmlns:p14="http://schemas.microsoft.com/office/powerpoint/2010/main" val="857485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7D8510-8438-491F-8DFE-126E37D32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7872"/>
            <a:ext cx="10515600" cy="760290"/>
          </a:xfrm>
        </p:spPr>
        <p:txBody>
          <a:bodyPr>
            <a:normAutofit fontScale="90000"/>
          </a:bodyPr>
          <a:lstStyle/>
          <a:p>
            <a:r>
              <a:rPr lang="da-DK" dirty="0" err="1"/>
              <a:t>Informantion</a:t>
            </a:r>
            <a:r>
              <a:rPr lang="da-DK" dirty="0"/>
              <a:t> om trafikprojektet på Margretheholmen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4B6A594-D7FA-4A82-9485-0C0FB79D58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56883"/>
          </a:xfrm>
        </p:spPr>
        <p:txBody>
          <a:bodyPr>
            <a:normAutofit fontScale="77500" lnSpcReduction="20000"/>
          </a:bodyPr>
          <a:lstStyle/>
          <a:p>
            <a:r>
              <a:rPr lang="da-DK" dirty="0"/>
              <a:t>Den Overordnede Grundejerforening på Margretheholmen igangsætter i de kommende to uger et trafikprojekt på de interne veje på Margretheholmen med det formål, at gøre vejene mere sikre at færdes på for både cyklister, gående og bilister</a:t>
            </a:r>
          </a:p>
          <a:p>
            <a:r>
              <a:rPr lang="da-DK" dirty="0"/>
              <a:t>Københavns Kommune har givet tilladelse til gennemførelse af projektet</a:t>
            </a:r>
          </a:p>
          <a:p>
            <a:r>
              <a:rPr lang="da-DK" dirty="0"/>
              <a:t>Den overordnede ejerforening har indgået aftale med rådgiver </a:t>
            </a:r>
            <a:r>
              <a:rPr lang="da-DK" dirty="0" err="1"/>
              <a:t>ViaTrafik</a:t>
            </a:r>
            <a:r>
              <a:rPr lang="da-DK" dirty="0"/>
              <a:t> og leverandør Arkil som udfører projektet</a:t>
            </a:r>
            <a:br>
              <a:rPr lang="da-DK" dirty="0"/>
            </a:br>
            <a:endParaRPr lang="da-DK" dirty="0"/>
          </a:p>
          <a:p>
            <a:pPr fontAlgn="b"/>
            <a:r>
              <a:rPr lang="da-DK" dirty="0"/>
              <a:t>Der gennemføres følgende trafikale forbedringer:</a:t>
            </a:r>
          </a:p>
          <a:p>
            <a:pPr lvl="1" fontAlgn="b"/>
            <a:r>
              <a:rPr lang="da-DK" dirty="0"/>
              <a:t>Anlæg af et cirkelbump på </a:t>
            </a:r>
            <a:r>
              <a:rPr lang="da-DK" dirty="0" err="1"/>
              <a:t>Margretheholmsvej</a:t>
            </a:r>
            <a:r>
              <a:rPr lang="da-DK" dirty="0"/>
              <a:t> (fræsning, opbygning og opmærkning) – se tegning for placering</a:t>
            </a:r>
          </a:p>
          <a:p>
            <a:pPr lvl="1" fontAlgn="b"/>
            <a:r>
              <a:rPr lang="da-DK" dirty="0"/>
              <a:t>Opsætning af ”legende børn” skilte på </a:t>
            </a:r>
            <a:r>
              <a:rPr lang="da-DK" dirty="0" err="1"/>
              <a:t>Margretheholmsvej</a:t>
            </a:r>
            <a:r>
              <a:rPr lang="da-DK" dirty="0"/>
              <a:t> og på de tre sidegader</a:t>
            </a:r>
          </a:p>
          <a:p>
            <a:pPr lvl="1" fontAlgn="b"/>
            <a:r>
              <a:rPr lang="da-DK" dirty="0" err="1"/>
              <a:t>Opmarkering</a:t>
            </a:r>
            <a:r>
              <a:rPr lang="da-DK" dirty="0"/>
              <a:t> af midterstribe fra starten af </a:t>
            </a:r>
            <a:r>
              <a:rPr lang="da-DK" dirty="0" err="1"/>
              <a:t>Margretheholmsvej</a:t>
            </a:r>
            <a:r>
              <a:rPr lang="da-DK" dirty="0"/>
              <a:t> og 200 meter i 2,5 m felter</a:t>
            </a:r>
          </a:p>
          <a:p>
            <a:pPr lvl="1" fontAlgn="b"/>
            <a:r>
              <a:rPr lang="da-DK" dirty="0"/>
              <a:t>20 km i timen zoner på de tre stikveje (</a:t>
            </a:r>
            <a:r>
              <a:rPr lang="da-DK" dirty="0" err="1"/>
              <a:t>Søflygade</a:t>
            </a:r>
            <a:r>
              <a:rPr lang="da-DK" dirty="0"/>
              <a:t>, Flyhangargade og Luftmarinegade)</a:t>
            </a:r>
          </a:p>
          <a:p>
            <a:pPr lvl="1" fontAlgn="b"/>
            <a:r>
              <a:rPr lang="da-DK" dirty="0"/>
              <a:t>Anlæg af i alt 8 grønne heller på de tre sideveje – se tegning for placering:</a:t>
            </a:r>
          </a:p>
          <a:p>
            <a:pPr lvl="2" fontAlgn="b"/>
            <a:r>
              <a:rPr lang="da-DK" dirty="0"/>
              <a:t>Én på </a:t>
            </a:r>
            <a:r>
              <a:rPr lang="da-DK" dirty="0" err="1"/>
              <a:t>Søflygade</a:t>
            </a:r>
            <a:endParaRPr lang="da-DK" dirty="0"/>
          </a:p>
          <a:p>
            <a:pPr lvl="2" fontAlgn="b"/>
            <a:r>
              <a:rPr lang="da-DK" dirty="0"/>
              <a:t>Tre på Flyhangargade </a:t>
            </a:r>
          </a:p>
          <a:p>
            <a:pPr lvl="2" fontAlgn="b"/>
            <a:r>
              <a:rPr lang="da-DK" dirty="0"/>
              <a:t>Fire på Luftmarinegade</a:t>
            </a:r>
          </a:p>
        </p:txBody>
      </p:sp>
    </p:spTree>
    <p:extLst>
      <p:ext uri="{BB962C8B-B14F-4D97-AF65-F5344CB8AC3E}">
        <p14:creationId xmlns:p14="http://schemas.microsoft.com/office/powerpoint/2010/main" val="2017193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1EDE7B-F351-4E70-AEFE-DB4961B95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831" y="365125"/>
            <a:ext cx="11318631" cy="1325563"/>
          </a:xfrm>
        </p:spPr>
        <p:txBody>
          <a:bodyPr/>
          <a:lstStyle/>
          <a:p>
            <a:r>
              <a:rPr lang="da-DK" dirty="0"/>
              <a:t>Cirkelbump og </a:t>
            </a:r>
            <a:r>
              <a:rPr lang="da-DK" dirty="0" err="1"/>
              <a:t>opstribning</a:t>
            </a:r>
            <a:r>
              <a:rPr lang="da-DK" dirty="0"/>
              <a:t> på </a:t>
            </a:r>
            <a:r>
              <a:rPr lang="da-DK" dirty="0" err="1"/>
              <a:t>Margretheholmsvej</a:t>
            </a:r>
            <a:endParaRPr lang="da-DK" dirty="0"/>
          </a:p>
        </p:txBody>
      </p:sp>
      <p:pic>
        <p:nvPicPr>
          <p:cNvPr id="4" name="Pladsholder til indhold 3">
            <a:extLst>
              <a:ext uri="{FF2B5EF4-FFF2-40B4-BE49-F238E27FC236}">
                <a16:creationId xmlns:a16="http://schemas.microsoft.com/office/drawing/2014/main" id="{A4590484-2CF6-4D78-9AAD-7C25CE4C25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0580" y="2285294"/>
            <a:ext cx="4868641" cy="3432000"/>
          </a:xfrm>
          <a:prstGeom prst="rect">
            <a:avLst/>
          </a:prstGeom>
        </p:spPr>
      </p:pic>
      <p:pic>
        <p:nvPicPr>
          <p:cNvPr id="5" name="Billede 4">
            <a:extLst>
              <a:ext uri="{FF2B5EF4-FFF2-40B4-BE49-F238E27FC236}">
                <a16:creationId xmlns:a16="http://schemas.microsoft.com/office/drawing/2014/main" id="{7CD04B16-F677-47E2-A70C-FDC1609FDBD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3068"/>
          <a:stretch/>
        </p:blipFill>
        <p:spPr>
          <a:xfrm>
            <a:off x="406634" y="2409093"/>
            <a:ext cx="6370669" cy="2895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027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CFE3C0-90C5-451A-B529-D818CAB00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80001"/>
            <a:ext cx="10515600" cy="1325563"/>
          </a:xfrm>
        </p:spPr>
        <p:txBody>
          <a:bodyPr/>
          <a:lstStyle/>
          <a:p>
            <a:r>
              <a:rPr lang="da-DK" dirty="0"/>
              <a:t>Grønne heller på de tre stikveje med 20 km/t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56E04606-9079-41DF-92E3-E29CB8751E9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3743"/>
          <a:stretch/>
        </p:blipFill>
        <p:spPr>
          <a:xfrm>
            <a:off x="1040135" y="1339951"/>
            <a:ext cx="3255682" cy="2302391"/>
          </a:xfrm>
          <a:prstGeom prst="rect">
            <a:avLst/>
          </a:prstGeom>
        </p:spPr>
      </p:pic>
      <p:sp>
        <p:nvSpPr>
          <p:cNvPr id="5" name="Tekstfelt 4">
            <a:extLst>
              <a:ext uri="{FF2B5EF4-FFF2-40B4-BE49-F238E27FC236}">
                <a16:creationId xmlns:a16="http://schemas.microsoft.com/office/drawing/2014/main" id="{2F9518E2-DA56-4CA6-99B0-041FD1450E13}"/>
              </a:ext>
            </a:extLst>
          </p:cNvPr>
          <p:cNvSpPr txBox="1"/>
          <p:nvPr/>
        </p:nvSpPr>
        <p:spPr>
          <a:xfrm>
            <a:off x="1072664" y="885091"/>
            <a:ext cx="3440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/>
              <a:t>Søflygade</a:t>
            </a:r>
            <a:endParaRPr lang="da-DK" dirty="0"/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094A0026-B956-4D89-AFD3-4E1AADD27D4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4568"/>
          <a:stretch/>
        </p:blipFill>
        <p:spPr>
          <a:xfrm>
            <a:off x="4838780" y="1342290"/>
            <a:ext cx="4961712" cy="2300052"/>
          </a:xfrm>
          <a:prstGeom prst="rect">
            <a:avLst/>
          </a:prstGeom>
        </p:spPr>
      </p:pic>
      <p:sp>
        <p:nvSpPr>
          <p:cNvPr id="7" name="Tekstfelt 6">
            <a:extLst>
              <a:ext uri="{FF2B5EF4-FFF2-40B4-BE49-F238E27FC236}">
                <a16:creationId xmlns:a16="http://schemas.microsoft.com/office/drawing/2014/main" id="{92327A5F-E690-41F6-BE5E-C449CD730D66}"/>
              </a:ext>
            </a:extLst>
          </p:cNvPr>
          <p:cNvSpPr txBox="1"/>
          <p:nvPr/>
        </p:nvSpPr>
        <p:spPr>
          <a:xfrm>
            <a:off x="4847480" y="885090"/>
            <a:ext cx="3440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Flyhangargade</a:t>
            </a:r>
          </a:p>
        </p:txBody>
      </p:sp>
      <p:pic>
        <p:nvPicPr>
          <p:cNvPr id="8" name="Billede 7">
            <a:extLst>
              <a:ext uri="{FF2B5EF4-FFF2-40B4-BE49-F238E27FC236}">
                <a16:creationId xmlns:a16="http://schemas.microsoft.com/office/drawing/2014/main" id="{95ACFA38-85D0-4C22-9BD2-CC12407D04B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25666"/>
          <a:stretch/>
        </p:blipFill>
        <p:spPr>
          <a:xfrm>
            <a:off x="4169008" y="3961353"/>
            <a:ext cx="5578730" cy="2624272"/>
          </a:xfrm>
          <a:prstGeom prst="rect">
            <a:avLst/>
          </a:prstGeom>
        </p:spPr>
      </p:pic>
      <p:sp>
        <p:nvSpPr>
          <p:cNvPr id="9" name="Tekstfelt 8">
            <a:extLst>
              <a:ext uri="{FF2B5EF4-FFF2-40B4-BE49-F238E27FC236}">
                <a16:creationId xmlns:a16="http://schemas.microsoft.com/office/drawing/2014/main" id="{CCA68A40-AED6-483F-AE79-0461F66C3ED3}"/>
              </a:ext>
            </a:extLst>
          </p:cNvPr>
          <p:cNvSpPr txBox="1"/>
          <p:nvPr/>
        </p:nvSpPr>
        <p:spPr>
          <a:xfrm>
            <a:off x="2403234" y="5023321"/>
            <a:ext cx="3440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Luftmarinegade</a:t>
            </a:r>
          </a:p>
        </p:txBody>
      </p:sp>
    </p:spTree>
    <p:extLst>
      <p:ext uri="{BB962C8B-B14F-4D97-AF65-F5344CB8AC3E}">
        <p14:creationId xmlns:p14="http://schemas.microsoft.com/office/powerpoint/2010/main" val="3940177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7991</TotalTime>
  <Words>155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Office-tema</vt:lpstr>
      <vt:lpstr>PowerPoint-præsentation</vt:lpstr>
      <vt:lpstr>Informantion om trafikprojektet på Margretheholmen</vt:lpstr>
      <vt:lpstr>Cirkelbump og opstribning på Margretheholmsvej</vt:lpstr>
      <vt:lpstr>Grønne heller på de tre stikveje med 20 km/t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Anna Hesseldahl Larsen</dc:creator>
  <cp:lastModifiedBy>Anna Hesseldahl Larsen</cp:lastModifiedBy>
  <cp:revision>19</cp:revision>
  <dcterms:created xsi:type="dcterms:W3CDTF">2019-06-06T08:01:03Z</dcterms:created>
  <dcterms:modified xsi:type="dcterms:W3CDTF">2019-06-20T04:51:53Z</dcterms:modified>
</cp:coreProperties>
</file>